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8264bc1f2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8264bc1f2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8264bc1f25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8264bc1f25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9f05b8c12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9f05b8c12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264bc1f25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8264bc1f25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a3af7dfc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a3af7dfc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a3af7dfcc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a3af7dfcc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9f05b8c12c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9f05b8c12c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8264bc1f25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8264bc1f25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264bc1f25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8264bc1f25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8264bc1f25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8264bc1f25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8264bc1f25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8264bc1f25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19.jpg"/><Relationship Id="rId5" Type="http://schemas.openxmlformats.org/officeDocument/2006/relationships/image" Target="../media/image17.jpg"/><Relationship Id="rId6" Type="http://schemas.openxmlformats.org/officeDocument/2006/relationships/image" Target="../media/image2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14.png"/><Relationship Id="rId7" Type="http://schemas.openxmlformats.org/officeDocument/2006/relationships/image" Target="../media/image18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lt1"/>
                </a:solidFill>
              </a:rPr>
              <a:t>Planetoidy - światło i cienie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1644450" y="493325"/>
            <a:ext cx="45600" cy="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/>
        </p:nvSpPr>
        <p:spPr>
          <a:xfrm>
            <a:off x="1644450" y="493325"/>
            <a:ext cx="45600" cy="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lt1"/>
                </a:solidFill>
              </a:rPr>
              <a:t>Małe ciała Układu Słonecznego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475" y="1590150"/>
            <a:ext cx="1278525" cy="127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2725" y="1590150"/>
            <a:ext cx="1278525" cy="127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7972" y="1590138"/>
            <a:ext cx="1278525" cy="12785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311700" y="2947250"/>
            <a:ext cx="2750100" cy="19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200">
                <a:solidFill>
                  <a:schemeClr val="lt1"/>
                </a:solidFill>
              </a:rPr>
              <a:t>Ciała niebieskie złożone z lodu, pyłu i zamrożonych gazów. Gdy zbliżają się do Słońca, lód zaczyna sublimować – zamienia się bezpośrednio w gaz. Uwalniany gaz i drobiny pyłu tworzą charakterystyczny warkocz. Orbity komet są bardzo wydłużone, dlatego czasami znajdują się blisko Słońca, a innym razem bardzo daleko od niego.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3196950" y="2947250"/>
            <a:ext cx="2750100" cy="19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200">
                <a:solidFill>
                  <a:schemeClr val="lt1"/>
                </a:solidFill>
              </a:rPr>
              <a:t>Planetoidy to skaliste, metaliczne lub lodowe ciała krążące wokół Słońca. W przeciwieństwie do komet, nie posiadają gazowej otoczki. Większość znanych planetoid znajduje się między orbitami Marsa i Jowisza. Ich rozmiary wahają się od około 1 metra do nawet 1000 kilometrów średnicy.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6082188" y="2978300"/>
            <a:ext cx="2750100" cy="18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200">
                <a:solidFill>
                  <a:schemeClr val="lt1"/>
                </a:solidFill>
              </a:rPr>
              <a:t>Drobne kawałki skał, pyłu lub lodu w przestrzeni kosmicznej, mniejsze od planetoid. Ich rozmiary wahają się od rozmiarów ziarnka piasku do ok 1m.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1047450" y="1017725"/>
            <a:ext cx="12786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800">
                <a:solidFill>
                  <a:schemeClr val="lt1"/>
                </a:solidFill>
              </a:rPr>
              <a:t>KOMETY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3603300" y="1017725"/>
            <a:ext cx="19374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800">
                <a:solidFill>
                  <a:schemeClr val="lt1"/>
                </a:solidFill>
              </a:rPr>
              <a:t>PLANETOIDY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6488775" y="1017725"/>
            <a:ext cx="19374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800">
                <a:solidFill>
                  <a:schemeClr val="lt1"/>
                </a:solidFill>
              </a:rPr>
              <a:t>METEOROIDY</a:t>
            </a:r>
            <a:endParaRPr b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25" y="1134200"/>
            <a:ext cx="4508677" cy="3018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134200"/>
            <a:ext cx="4508677" cy="301825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lt1"/>
                </a:solidFill>
              </a:rPr>
              <a:t>Znajdź planetoidę Eros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7661" y="1134200"/>
            <a:ext cx="4508677" cy="3018257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lt1"/>
                </a:solidFill>
              </a:rPr>
              <a:t>Znajdź planetoidę Eros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7661" y="1134200"/>
            <a:ext cx="4508677" cy="3018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lt1"/>
                </a:solidFill>
              </a:rPr>
              <a:t>Znajdź planetoidę Eros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lt1"/>
                </a:solidFill>
              </a:rPr>
              <a:t>Zdjęcie planetoidy Bennu z kosmosu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2976" y="1017725"/>
            <a:ext cx="3994476" cy="3776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5582025" y="4787200"/>
            <a:ext cx="3297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>
                <a:solidFill>
                  <a:schemeClr val="lt2"/>
                </a:solidFill>
              </a:rPr>
              <a:t>Źródło: NASA/Goddard/University of Arizona</a:t>
            </a:r>
            <a:endParaRPr sz="12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lt1"/>
                </a:solidFill>
              </a:rPr>
              <a:t>Obserwacje radarowe planetoid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1"/>
          <p:cNvSpPr txBox="1"/>
          <p:nvPr/>
        </p:nvSpPr>
        <p:spPr>
          <a:xfrm>
            <a:off x="5582025" y="4787200"/>
            <a:ext cx="3297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>
                <a:solidFill>
                  <a:schemeClr val="lt2"/>
                </a:solidFill>
              </a:rPr>
              <a:t>Źródło: NASA/JPL-Caltech/GSSR/NSF/GBO</a:t>
            </a:r>
            <a:endParaRPr sz="1200">
              <a:solidFill>
                <a:schemeClr val="lt2"/>
              </a:solidFill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6300" y="1651696"/>
            <a:ext cx="4498750" cy="250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07925" y="1651700"/>
            <a:ext cx="3233433" cy="2501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lt1"/>
                </a:solidFill>
              </a:rPr>
              <a:t>Krzywa blasku planetoidy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27" name="Google Shape;127;p22" title="Ostatnia klatka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2738" y="1152478"/>
            <a:ext cx="6338524" cy="355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3" name="Google Shape;13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74550" cy="307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580400" y="4568875"/>
            <a:ext cx="856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>
                <a:solidFill>
                  <a:schemeClr val="lt2"/>
                </a:solidFill>
              </a:rPr>
              <a:t>Źródła: </a:t>
            </a:r>
            <a:r>
              <a:rPr lang="pl" sz="1200">
                <a:solidFill>
                  <a:schemeClr val="lt2"/>
                </a:solidFill>
              </a:rPr>
              <a:t>NASA/JPL/Goddard/SwRI/JHUAPL/NOIRLab/Southwest Research Institute/NAIC-Arecibo/NSF</a:t>
            </a:r>
            <a:endParaRPr/>
          </a:p>
        </p:txBody>
      </p:sp>
      <p:pic>
        <p:nvPicPr>
          <p:cNvPr id="143" name="Google Shape;14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62800">
            <a:off x="1129299" y="2297449"/>
            <a:ext cx="2582401" cy="189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9225" y="2247150"/>
            <a:ext cx="2386374" cy="238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03350" y="165013"/>
            <a:ext cx="2744526" cy="27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85692" y="459250"/>
            <a:ext cx="1911900" cy="146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2649" y="2958700"/>
            <a:ext cx="1415699" cy="156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